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B"/>
    <a:srgbClr val="D07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/>
    <p:restoredTop sz="94762"/>
  </p:normalViewPr>
  <p:slideViewPr>
    <p:cSldViewPr snapToGrid="0" snapToObjects="1">
      <p:cViewPr varScale="1">
        <p:scale>
          <a:sx n="68" d="100"/>
          <a:sy n="68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8A2C1-38F7-BA44-9EBE-6F576DA62443}" type="doc">
      <dgm:prSet loTypeId="urn:microsoft.com/office/officeart/2005/8/layout/chevron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B424DC6-89E2-F340-9156-2627BB33547F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1</a:t>
          </a:r>
        </a:p>
      </dgm:t>
    </dgm:pt>
    <dgm:pt modelId="{A16BD691-14FB-C745-84EC-3A269312C095}" type="parTrans" cxnId="{185BB7F1-4474-BB4A-9CE7-EF84FF3CADE0}">
      <dgm:prSet/>
      <dgm:spPr/>
      <dgm:t>
        <a:bodyPr/>
        <a:lstStyle/>
        <a:p>
          <a:endParaRPr lang="en-GB"/>
        </a:p>
      </dgm:t>
    </dgm:pt>
    <dgm:pt modelId="{8ABC46E8-80EE-0940-B7DD-198C91157841}" type="sibTrans" cxnId="{185BB7F1-4474-BB4A-9CE7-EF84FF3CADE0}">
      <dgm:prSet/>
      <dgm:spPr/>
      <dgm:t>
        <a:bodyPr/>
        <a:lstStyle/>
        <a:p>
          <a:endParaRPr lang="en-GB"/>
        </a:p>
      </dgm:t>
    </dgm:pt>
    <dgm:pt modelId="{DE6DFF6D-2909-404F-9F6C-F0591B2937EA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Understand what a plant needs in order to grow</a:t>
          </a:r>
        </a:p>
      </dgm:t>
    </dgm:pt>
    <dgm:pt modelId="{B4B29DBC-5820-F14E-B2F8-D84B6D517E4B}" type="parTrans" cxnId="{131A7F01-76D6-4D4F-BDF0-1DE0575B92FA}">
      <dgm:prSet/>
      <dgm:spPr/>
      <dgm:t>
        <a:bodyPr/>
        <a:lstStyle/>
        <a:p>
          <a:endParaRPr lang="en-GB"/>
        </a:p>
      </dgm:t>
    </dgm:pt>
    <dgm:pt modelId="{AF38187B-1073-EF41-8A72-917FD8B45E60}" type="sibTrans" cxnId="{131A7F01-76D6-4D4F-BDF0-1DE0575B92FA}">
      <dgm:prSet/>
      <dgm:spPr/>
      <dgm:t>
        <a:bodyPr/>
        <a:lstStyle/>
        <a:p>
          <a:endParaRPr lang="en-GB"/>
        </a:p>
      </dgm:t>
    </dgm:pt>
    <dgm:pt modelId="{87363406-AE1F-E948-BB02-FE1740B4DBA5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2</a:t>
          </a:r>
        </a:p>
      </dgm:t>
    </dgm:pt>
    <dgm:pt modelId="{E3F6ECAC-2FF2-3449-963F-B9B828E75359}" type="parTrans" cxnId="{F04B5051-B83C-584A-9457-E657F9FAC44A}">
      <dgm:prSet/>
      <dgm:spPr/>
      <dgm:t>
        <a:bodyPr/>
        <a:lstStyle/>
        <a:p>
          <a:endParaRPr lang="en-GB"/>
        </a:p>
      </dgm:t>
    </dgm:pt>
    <dgm:pt modelId="{88D7E5E0-BC66-8642-9BB4-9A358D7A2B75}" type="sibTrans" cxnId="{F04B5051-B83C-584A-9457-E657F9FAC44A}">
      <dgm:prSet/>
      <dgm:spPr/>
      <dgm:t>
        <a:bodyPr/>
        <a:lstStyle/>
        <a:p>
          <a:endParaRPr lang="en-GB"/>
        </a:p>
      </dgm:t>
    </dgm:pt>
    <dgm:pt modelId="{0E2F1DCC-E97A-7148-8DD6-4B56FB9A9642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Know the basic parts of a plant</a:t>
          </a:r>
        </a:p>
      </dgm:t>
    </dgm:pt>
    <dgm:pt modelId="{473179E6-3AB4-5442-AEB2-8EC1C28962CE}" type="parTrans" cxnId="{BD8FA87E-E186-6147-9EAC-728E7C9E6620}">
      <dgm:prSet/>
      <dgm:spPr/>
      <dgm:t>
        <a:bodyPr/>
        <a:lstStyle/>
        <a:p>
          <a:endParaRPr lang="en-GB"/>
        </a:p>
      </dgm:t>
    </dgm:pt>
    <dgm:pt modelId="{A3A9AD63-DD0E-1E4B-94A1-B89F3379765B}" type="sibTrans" cxnId="{BD8FA87E-E186-6147-9EAC-728E7C9E6620}">
      <dgm:prSet/>
      <dgm:spPr/>
      <dgm:t>
        <a:bodyPr/>
        <a:lstStyle/>
        <a:p>
          <a:endParaRPr lang="en-GB"/>
        </a:p>
      </dgm:t>
    </dgm:pt>
    <dgm:pt modelId="{3F8FA442-FA71-9645-979F-700954015F10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3</a:t>
          </a:r>
        </a:p>
      </dgm:t>
    </dgm:pt>
    <dgm:pt modelId="{7D16D1D5-7AA5-0946-B622-EFF7B2709AC3}" type="parTrans" cxnId="{301D781F-AC6A-214D-AE90-688F4900C143}">
      <dgm:prSet/>
      <dgm:spPr/>
      <dgm:t>
        <a:bodyPr/>
        <a:lstStyle/>
        <a:p>
          <a:endParaRPr lang="en-GB"/>
        </a:p>
      </dgm:t>
    </dgm:pt>
    <dgm:pt modelId="{3B9F9ADC-4D15-C943-A949-08DF326C1524}" type="sibTrans" cxnId="{301D781F-AC6A-214D-AE90-688F4900C143}">
      <dgm:prSet/>
      <dgm:spPr/>
      <dgm:t>
        <a:bodyPr/>
        <a:lstStyle/>
        <a:p>
          <a:endParaRPr lang="en-GB"/>
        </a:p>
      </dgm:t>
    </dgm:pt>
    <dgm:pt modelId="{27D5206A-440C-C54D-B915-13BEB018C15C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Identify and describe the basic structure of a variety of flowering plants and trees</a:t>
          </a:r>
        </a:p>
      </dgm:t>
    </dgm:pt>
    <dgm:pt modelId="{F159723B-8562-C346-81B4-4CF6797CF91A}" type="parTrans" cxnId="{7FDB21AF-A99F-F640-B6BE-D03FDFFC669A}">
      <dgm:prSet/>
      <dgm:spPr/>
      <dgm:t>
        <a:bodyPr/>
        <a:lstStyle/>
        <a:p>
          <a:endParaRPr lang="en-GB"/>
        </a:p>
      </dgm:t>
    </dgm:pt>
    <dgm:pt modelId="{E879FFFA-E1C4-B34B-AF0A-D12C3CC6265D}" type="sibTrans" cxnId="{7FDB21AF-A99F-F640-B6BE-D03FDFFC669A}">
      <dgm:prSet/>
      <dgm:spPr/>
      <dgm:t>
        <a:bodyPr/>
        <a:lstStyle/>
        <a:p>
          <a:endParaRPr lang="en-GB"/>
        </a:p>
      </dgm:t>
    </dgm:pt>
    <dgm:pt modelId="{DC62F879-CCAC-1642-950B-3572409E2DE5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Know how plants change of time</a:t>
          </a:r>
        </a:p>
      </dgm:t>
    </dgm:pt>
    <dgm:pt modelId="{E1C58C95-4BDB-A346-B71A-DCBF2503BCFB}" type="parTrans" cxnId="{365E882A-D012-2745-9CDD-0EB620535C6B}">
      <dgm:prSet/>
      <dgm:spPr/>
      <dgm:t>
        <a:bodyPr/>
        <a:lstStyle/>
        <a:p>
          <a:endParaRPr lang="en-GB"/>
        </a:p>
      </dgm:t>
    </dgm:pt>
    <dgm:pt modelId="{E6A5B6B5-27AA-784E-A4BE-EC4E7B1EA28A}" type="sibTrans" cxnId="{365E882A-D012-2745-9CDD-0EB620535C6B}">
      <dgm:prSet/>
      <dgm:spPr/>
      <dgm:t>
        <a:bodyPr/>
        <a:lstStyle/>
        <a:p>
          <a:endParaRPr lang="en-GB"/>
        </a:p>
      </dgm:t>
    </dgm:pt>
    <dgm:pt modelId="{EA6935EB-EE10-634B-A99B-CEF2423A1DD8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Understand the difference between an evergreen and deciduous tree</a:t>
          </a:r>
        </a:p>
      </dgm:t>
    </dgm:pt>
    <dgm:pt modelId="{E3202174-BD0A-7849-8C7B-322C7B8ED801}" type="parTrans" cxnId="{E1E67D6C-6185-8147-BC49-0261381FFCBE}">
      <dgm:prSet/>
      <dgm:spPr/>
      <dgm:t>
        <a:bodyPr/>
        <a:lstStyle/>
        <a:p>
          <a:endParaRPr lang="en-GB"/>
        </a:p>
      </dgm:t>
    </dgm:pt>
    <dgm:pt modelId="{EC3F9E2E-8310-F544-81CF-677626CAB65C}" type="sibTrans" cxnId="{E1E67D6C-6185-8147-BC49-0261381FFCBE}">
      <dgm:prSet/>
      <dgm:spPr/>
      <dgm:t>
        <a:bodyPr/>
        <a:lstStyle/>
        <a:p>
          <a:endParaRPr lang="en-GB"/>
        </a:p>
      </dgm:t>
    </dgm:pt>
    <dgm:pt modelId="{39478D80-C49F-CF43-BA1A-0114F7F78D98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Know about different sources of food grown by farmers</a:t>
          </a:r>
        </a:p>
      </dgm:t>
    </dgm:pt>
    <dgm:pt modelId="{43B20AF8-37B1-FC46-9C3F-CB34EEA1ED05}" type="parTrans" cxnId="{E4317646-30B6-674A-AC37-A1880DC2388F}">
      <dgm:prSet/>
      <dgm:spPr/>
      <dgm:t>
        <a:bodyPr/>
        <a:lstStyle/>
        <a:p>
          <a:endParaRPr lang="en-GB"/>
        </a:p>
      </dgm:t>
    </dgm:pt>
    <dgm:pt modelId="{185A11A8-D98D-EF47-9F5D-6F030F9666F8}" type="sibTrans" cxnId="{E4317646-30B6-674A-AC37-A1880DC2388F}">
      <dgm:prSet/>
      <dgm:spPr/>
      <dgm:t>
        <a:bodyPr/>
        <a:lstStyle/>
        <a:p>
          <a:endParaRPr lang="en-GB"/>
        </a:p>
      </dgm:t>
    </dgm:pt>
    <dgm:pt modelId="{BEC33FDC-5FF1-A148-A4F7-157AF818814E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4</a:t>
          </a:r>
        </a:p>
      </dgm:t>
    </dgm:pt>
    <dgm:pt modelId="{52F603F2-92E9-3D45-9ABD-4DC7C9F45603}" type="parTrans" cxnId="{EEAA2A70-525F-7948-9A8F-29B93FC1D3EF}">
      <dgm:prSet/>
      <dgm:spPr/>
      <dgm:t>
        <a:bodyPr/>
        <a:lstStyle/>
        <a:p>
          <a:endParaRPr lang="en-GB"/>
        </a:p>
      </dgm:t>
    </dgm:pt>
    <dgm:pt modelId="{B18F58A2-5752-8B4A-A44E-DF7D8167F419}" type="sibTrans" cxnId="{EEAA2A70-525F-7948-9A8F-29B93FC1D3EF}">
      <dgm:prSet/>
      <dgm:spPr/>
      <dgm:t>
        <a:bodyPr/>
        <a:lstStyle/>
        <a:p>
          <a:endParaRPr lang="en-GB"/>
        </a:p>
      </dgm:t>
    </dgm:pt>
    <dgm:pt modelId="{E2CFA4D9-8038-644A-8E8B-D7D18B4CD228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5</a:t>
          </a:r>
        </a:p>
      </dgm:t>
    </dgm:pt>
    <dgm:pt modelId="{01EB7CF4-48FB-4C4A-AF92-E88F388DE4EB}" type="parTrans" cxnId="{B5CED299-E88A-934B-BFE0-46957BEB7AF8}">
      <dgm:prSet/>
      <dgm:spPr/>
      <dgm:t>
        <a:bodyPr/>
        <a:lstStyle/>
        <a:p>
          <a:endParaRPr lang="en-GB"/>
        </a:p>
      </dgm:t>
    </dgm:pt>
    <dgm:pt modelId="{8B70199F-AC2D-1645-84D4-7CC270D8E567}" type="sibTrans" cxnId="{B5CED299-E88A-934B-BFE0-46957BEB7AF8}">
      <dgm:prSet/>
      <dgm:spPr/>
      <dgm:t>
        <a:bodyPr/>
        <a:lstStyle/>
        <a:p>
          <a:endParaRPr lang="en-GB"/>
        </a:p>
      </dgm:t>
    </dgm:pt>
    <dgm:pt modelId="{9E69160D-016E-A248-9EB8-45790AD86F0F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6</a:t>
          </a:r>
        </a:p>
      </dgm:t>
    </dgm:pt>
    <dgm:pt modelId="{F41BFB1E-6389-6D4F-9B10-8028CD579A33}" type="parTrans" cxnId="{AC97E076-AEC7-614C-8768-96D094D9E280}">
      <dgm:prSet/>
      <dgm:spPr/>
      <dgm:t>
        <a:bodyPr/>
        <a:lstStyle/>
        <a:p>
          <a:endParaRPr lang="en-GB"/>
        </a:p>
      </dgm:t>
    </dgm:pt>
    <dgm:pt modelId="{5B52C81E-2182-0346-B37B-4F154D035340}" type="sibTrans" cxnId="{AC97E076-AEC7-614C-8768-96D094D9E280}">
      <dgm:prSet/>
      <dgm:spPr/>
      <dgm:t>
        <a:bodyPr/>
        <a:lstStyle/>
        <a:p>
          <a:endParaRPr lang="en-GB"/>
        </a:p>
      </dgm:t>
    </dgm:pt>
    <dgm:pt modelId="{394CB25F-AA44-E943-BF8D-2ED61167F40B}" type="pres">
      <dgm:prSet presAssocID="{1608A2C1-38F7-BA44-9EBE-6F576DA62443}" presName="linearFlow" presStyleCnt="0">
        <dgm:presLayoutVars>
          <dgm:dir/>
          <dgm:animLvl val="lvl"/>
          <dgm:resizeHandles val="exact"/>
        </dgm:presLayoutVars>
      </dgm:prSet>
      <dgm:spPr/>
    </dgm:pt>
    <dgm:pt modelId="{A1C9A90D-995B-BC40-B548-2B87AAACD9FA}" type="pres">
      <dgm:prSet presAssocID="{CB424DC6-89E2-F340-9156-2627BB33547F}" presName="composite" presStyleCnt="0"/>
      <dgm:spPr/>
    </dgm:pt>
    <dgm:pt modelId="{86C7F460-3EA7-FF4C-AEC2-5046BD888A2D}" type="pres">
      <dgm:prSet presAssocID="{CB424DC6-89E2-F340-9156-2627BB33547F}" presName="parentText" presStyleLbl="alignNode1" presStyleIdx="0" presStyleCnt="6" custLinFactNeighborX="-9306" custLinFactNeighborY="-12030">
        <dgm:presLayoutVars>
          <dgm:chMax val="1"/>
          <dgm:bulletEnabled val="1"/>
        </dgm:presLayoutVars>
      </dgm:prSet>
      <dgm:spPr/>
    </dgm:pt>
    <dgm:pt modelId="{14A8A8C4-FE32-5C4F-AA84-759D54039F83}" type="pres">
      <dgm:prSet presAssocID="{CB424DC6-89E2-F340-9156-2627BB33547F}" presName="descendantText" presStyleLbl="alignAcc1" presStyleIdx="0" presStyleCnt="6">
        <dgm:presLayoutVars>
          <dgm:bulletEnabled val="1"/>
        </dgm:presLayoutVars>
      </dgm:prSet>
      <dgm:spPr/>
    </dgm:pt>
    <dgm:pt modelId="{8DC81F87-61C5-5943-A2A4-22176C251D36}" type="pres">
      <dgm:prSet presAssocID="{8ABC46E8-80EE-0940-B7DD-198C91157841}" presName="sp" presStyleCnt="0"/>
      <dgm:spPr/>
    </dgm:pt>
    <dgm:pt modelId="{8F06A52B-38ED-F74C-888A-BFA411B00858}" type="pres">
      <dgm:prSet presAssocID="{87363406-AE1F-E948-BB02-FE1740B4DBA5}" presName="composite" presStyleCnt="0"/>
      <dgm:spPr/>
    </dgm:pt>
    <dgm:pt modelId="{C7CD09C3-FAC7-D642-AE6E-86F42999ED95}" type="pres">
      <dgm:prSet presAssocID="{87363406-AE1F-E948-BB02-FE1740B4DBA5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C976D581-2FA0-2A42-ABD6-7A58C40ABA62}" type="pres">
      <dgm:prSet presAssocID="{87363406-AE1F-E948-BB02-FE1740B4DBA5}" presName="descendantText" presStyleLbl="alignAcc1" presStyleIdx="1" presStyleCnt="6">
        <dgm:presLayoutVars>
          <dgm:bulletEnabled val="1"/>
        </dgm:presLayoutVars>
      </dgm:prSet>
      <dgm:spPr/>
    </dgm:pt>
    <dgm:pt modelId="{F8CEC47C-2FC3-3D49-8C1B-83CFE946AE7F}" type="pres">
      <dgm:prSet presAssocID="{88D7E5E0-BC66-8642-9BB4-9A358D7A2B75}" presName="sp" presStyleCnt="0"/>
      <dgm:spPr/>
    </dgm:pt>
    <dgm:pt modelId="{51FB2DF8-ADC0-A745-A535-9D619E2E0246}" type="pres">
      <dgm:prSet presAssocID="{3F8FA442-FA71-9645-979F-700954015F10}" presName="composite" presStyleCnt="0"/>
      <dgm:spPr/>
    </dgm:pt>
    <dgm:pt modelId="{BFF9E449-E972-AE42-9070-AE5C258AD3C3}" type="pres">
      <dgm:prSet presAssocID="{3F8FA442-FA71-9645-979F-700954015F10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ED9FFDB4-259E-E043-8249-467DE915134F}" type="pres">
      <dgm:prSet presAssocID="{3F8FA442-FA71-9645-979F-700954015F10}" presName="descendantText" presStyleLbl="alignAcc1" presStyleIdx="2" presStyleCnt="6">
        <dgm:presLayoutVars>
          <dgm:bulletEnabled val="1"/>
        </dgm:presLayoutVars>
      </dgm:prSet>
      <dgm:spPr/>
    </dgm:pt>
    <dgm:pt modelId="{0D234E7D-7774-FF4B-88A4-A046C85D4741}" type="pres">
      <dgm:prSet presAssocID="{3B9F9ADC-4D15-C943-A949-08DF326C1524}" presName="sp" presStyleCnt="0"/>
      <dgm:spPr/>
    </dgm:pt>
    <dgm:pt modelId="{D57EC3AE-487D-074E-8C75-063B1EAD2E3F}" type="pres">
      <dgm:prSet presAssocID="{BEC33FDC-5FF1-A148-A4F7-157AF818814E}" presName="composite" presStyleCnt="0"/>
      <dgm:spPr/>
    </dgm:pt>
    <dgm:pt modelId="{B025C6A0-29EB-6249-9410-DD5AED2B1754}" type="pres">
      <dgm:prSet presAssocID="{BEC33FDC-5FF1-A148-A4F7-157AF818814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68182552-8928-F143-8932-0F98A7388C50}" type="pres">
      <dgm:prSet presAssocID="{BEC33FDC-5FF1-A148-A4F7-157AF818814E}" presName="descendantText" presStyleLbl="alignAcc1" presStyleIdx="3" presStyleCnt="6">
        <dgm:presLayoutVars>
          <dgm:bulletEnabled val="1"/>
        </dgm:presLayoutVars>
      </dgm:prSet>
      <dgm:spPr/>
    </dgm:pt>
    <dgm:pt modelId="{5CCD9D0C-1040-1E4E-A14A-BEE5A89BDD23}" type="pres">
      <dgm:prSet presAssocID="{B18F58A2-5752-8B4A-A44E-DF7D8167F419}" presName="sp" presStyleCnt="0"/>
      <dgm:spPr/>
    </dgm:pt>
    <dgm:pt modelId="{5209FD73-222E-654C-A856-F31D6B8E2953}" type="pres">
      <dgm:prSet presAssocID="{E2CFA4D9-8038-644A-8E8B-D7D18B4CD228}" presName="composite" presStyleCnt="0"/>
      <dgm:spPr/>
    </dgm:pt>
    <dgm:pt modelId="{CCAFBB1C-DC4D-AF48-9F13-08FB333C1C4C}" type="pres">
      <dgm:prSet presAssocID="{E2CFA4D9-8038-644A-8E8B-D7D18B4CD228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93EC204F-A0D5-5C4E-8710-EC2D443EDE24}" type="pres">
      <dgm:prSet presAssocID="{E2CFA4D9-8038-644A-8E8B-D7D18B4CD228}" presName="descendantText" presStyleLbl="alignAcc1" presStyleIdx="4" presStyleCnt="6">
        <dgm:presLayoutVars>
          <dgm:bulletEnabled val="1"/>
        </dgm:presLayoutVars>
      </dgm:prSet>
      <dgm:spPr/>
    </dgm:pt>
    <dgm:pt modelId="{50E53731-679C-8E43-9227-814CAFE9009A}" type="pres">
      <dgm:prSet presAssocID="{8B70199F-AC2D-1645-84D4-7CC270D8E567}" presName="sp" presStyleCnt="0"/>
      <dgm:spPr/>
    </dgm:pt>
    <dgm:pt modelId="{5BB57CFC-F728-5140-9F1A-D7BFE8F51DD6}" type="pres">
      <dgm:prSet presAssocID="{9E69160D-016E-A248-9EB8-45790AD86F0F}" presName="composite" presStyleCnt="0"/>
      <dgm:spPr/>
    </dgm:pt>
    <dgm:pt modelId="{26EDADC3-F96B-6A41-BFD5-605656564104}" type="pres">
      <dgm:prSet presAssocID="{9E69160D-016E-A248-9EB8-45790AD86F0F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78AB935-0635-FB4B-A8E5-C6E9A6C4BCC9}" type="pres">
      <dgm:prSet presAssocID="{9E69160D-016E-A248-9EB8-45790AD86F0F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31A7F01-76D6-4D4F-BDF0-1DE0575B92FA}" srcId="{CB424DC6-89E2-F340-9156-2627BB33547F}" destId="{DE6DFF6D-2909-404F-9F6C-F0591B2937EA}" srcOrd="0" destOrd="0" parTransId="{B4B29DBC-5820-F14E-B2F8-D84B6D517E4B}" sibTransId="{AF38187B-1073-EF41-8A72-917FD8B45E60}"/>
    <dgm:cxn modelId="{0367FB07-10A6-9D45-9A14-FC2F7B298FFD}" type="presOf" srcId="{9E69160D-016E-A248-9EB8-45790AD86F0F}" destId="{26EDADC3-F96B-6A41-BFD5-605656564104}" srcOrd="0" destOrd="0" presId="urn:microsoft.com/office/officeart/2005/8/layout/chevron2"/>
    <dgm:cxn modelId="{301D781F-AC6A-214D-AE90-688F4900C143}" srcId="{1608A2C1-38F7-BA44-9EBE-6F576DA62443}" destId="{3F8FA442-FA71-9645-979F-700954015F10}" srcOrd="2" destOrd="0" parTransId="{7D16D1D5-7AA5-0946-B622-EFF7B2709AC3}" sibTransId="{3B9F9ADC-4D15-C943-A949-08DF326C1524}"/>
    <dgm:cxn modelId="{044C3C25-5A23-4848-AEDE-448EE8246565}" type="presOf" srcId="{3F8FA442-FA71-9645-979F-700954015F10}" destId="{BFF9E449-E972-AE42-9070-AE5C258AD3C3}" srcOrd="0" destOrd="0" presId="urn:microsoft.com/office/officeart/2005/8/layout/chevron2"/>
    <dgm:cxn modelId="{365E882A-D012-2745-9CDD-0EB620535C6B}" srcId="{9E69160D-016E-A248-9EB8-45790AD86F0F}" destId="{DC62F879-CCAC-1642-950B-3572409E2DE5}" srcOrd="0" destOrd="0" parTransId="{E1C58C95-4BDB-A346-B71A-DCBF2503BCFB}" sibTransId="{E6A5B6B5-27AA-784E-A4BE-EC4E7B1EA28A}"/>
    <dgm:cxn modelId="{C50A282B-CBF0-4D4C-A720-67445D77593A}" type="presOf" srcId="{DC62F879-CCAC-1642-950B-3572409E2DE5}" destId="{C78AB935-0635-FB4B-A8E5-C6E9A6C4BCC9}" srcOrd="0" destOrd="0" presId="urn:microsoft.com/office/officeart/2005/8/layout/chevron2"/>
    <dgm:cxn modelId="{14EF7F39-EA08-5741-9F6F-6580E5A9F7B4}" type="presOf" srcId="{DE6DFF6D-2909-404F-9F6C-F0591B2937EA}" destId="{14A8A8C4-FE32-5C4F-AA84-759D54039F83}" srcOrd="0" destOrd="0" presId="urn:microsoft.com/office/officeart/2005/8/layout/chevron2"/>
    <dgm:cxn modelId="{7CE89339-4009-F94A-BB4A-F51ECEBC780A}" type="presOf" srcId="{27D5206A-440C-C54D-B915-13BEB018C15C}" destId="{ED9FFDB4-259E-E043-8249-467DE915134F}" srcOrd="0" destOrd="0" presId="urn:microsoft.com/office/officeart/2005/8/layout/chevron2"/>
    <dgm:cxn modelId="{D508EE44-13DB-F04D-8E7C-F65593C1C83F}" type="presOf" srcId="{E2CFA4D9-8038-644A-8E8B-D7D18B4CD228}" destId="{CCAFBB1C-DC4D-AF48-9F13-08FB333C1C4C}" srcOrd="0" destOrd="0" presId="urn:microsoft.com/office/officeart/2005/8/layout/chevron2"/>
    <dgm:cxn modelId="{E4317646-30B6-674A-AC37-A1880DC2388F}" srcId="{E2CFA4D9-8038-644A-8E8B-D7D18B4CD228}" destId="{39478D80-C49F-CF43-BA1A-0114F7F78D98}" srcOrd="0" destOrd="0" parTransId="{43B20AF8-37B1-FC46-9C3F-CB34EEA1ED05}" sibTransId="{185A11A8-D98D-EF47-9F5D-6F030F9666F8}"/>
    <dgm:cxn modelId="{66DCCF47-4726-EF47-B459-F4AB50BEBA23}" type="presOf" srcId="{CB424DC6-89E2-F340-9156-2627BB33547F}" destId="{86C7F460-3EA7-FF4C-AEC2-5046BD888A2D}" srcOrd="0" destOrd="0" presId="urn:microsoft.com/office/officeart/2005/8/layout/chevron2"/>
    <dgm:cxn modelId="{E1E67D6C-6185-8147-BC49-0261381FFCBE}" srcId="{BEC33FDC-5FF1-A148-A4F7-157AF818814E}" destId="{EA6935EB-EE10-634B-A99B-CEF2423A1DD8}" srcOrd="0" destOrd="0" parTransId="{E3202174-BD0A-7849-8C7B-322C7B8ED801}" sibTransId="{EC3F9E2E-8310-F544-81CF-677626CAB65C}"/>
    <dgm:cxn modelId="{EEAA2A70-525F-7948-9A8F-29B93FC1D3EF}" srcId="{1608A2C1-38F7-BA44-9EBE-6F576DA62443}" destId="{BEC33FDC-5FF1-A148-A4F7-157AF818814E}" srcOrd="3" destOrd="0" parTransId="{52F603F2-92E9-3D45-9ABD-4DC7C9F45603}" sibTransId="{B18F58A2-5752-8B4A-A44E-DF7D8167F419}"/>
    <dgm:cxn modelId="{F04B5051-B83C-584A-9457-E657F9FAC44A}" srcId="{1608A2C1-38F7-BA44-9EBE-6F576DA62443}" destId="{87363406-AE1F-E948-BB02-FE1740B4DBA5}" srcOrd="1" destOrd="0" parTransId="{E3F6ECAC-2FF2-3449-963F-B9B828E75359}" sibTransId="{88D7E5E0-BC66-8642-9BB4-9A358D7A2B75}"/>
    <dgm:cxn modelId="{0190EA73-0FA9-CC42-8862-483700C8BBC1}" type="presOf" srcId="{87363406-AE1F-E948-BB02-FE1740B4DBA5}" destId="{C7CD09C3-FAC7-D642-AE6E-86F42999ED95}" srcOrd="0" destOrd="0" presId="urn:microsoft.com/office/officeart/2005/8/layout/chevron2"/>
    <dgm:cxn modelId="{36ECE554-850B-7244-B1B9-EB027DCD1B92}" type="presOf" srcId="{EA6935EB-EE10-634B-A99B-CEF2423A1DD8}" destId="{68182552-8928-F143-8932-0F98A7388C50}" srcOrd="0" destOrd="0" presId="urn:microsoft.com/office/officeart/2005/8/layout/chevron2"/>
    <dgm:cxn modelId="{AC97E076-AEC7-614C-8768-96D094D9E280}" srcId="{1608A2C1-38F7-BA44-9EBE-6F576DA62443}" destId="{9E69160D-016E-A248-9EB8-45790AD86F0F}" srcOrd="5" destOrd="0" parTransId="{F41BFB1E-6389-6D4F-9B10-8028CD579A33}" sibTransId="{5B52C81E-2182-0346-B37B-4F154D035340}"/>
    <dgm:cxn modelId="{BD8FA87E-E186-6147-9EAC-728E7C9E6620}" srcId="{87363406-AE1F-E948-BB02-FE1740B4DBA5}" destId="{0E2F1DCC-E97A-7148-8DD6-4B56FB9A9642}" srcOrd="0" destOrd="0" parTransId="{473179E6-3AB4-5442-AEB2-8EC1C28962CE}" sibTransId="{A3A9AD63-DD0E-1E4B-94A1-B89F3379765B}"/>
    <dgm:cxn modelId="{7FEA178E-9605-E242-80C0-C6A45406FA61}" type="presOf" srcId="{0E2F1DCC-E97A-7148-8DD6-4B56FB9A9642}" destId="{C976D581-2FA0-2A42-ABD6-7A58C40ABA62}" srcOrd="0" destOrd="0" presId="urn:microsoft.com/office/officeart/2005/8/layout/chevron2"/>
    <dgm:cxn modelId="{B5CED299-E88A-934B-BFE0-46957BEB7AF8}" srcId="{1608A2C1-38F7-BA44-9EBE-6F576DA62443}" destId="{E2CFA4D9-8038-644A-8E8B-D7D18B4CD228}" srcOrd="4" destOrd="0" parTransId="{01EB7CF4-48FB-4C4A-AF92-E88F388DE4EB}" sibTransId="{8B70199F-AC2D-1645-84D4-7CC270D8E567}"/>
    <dgm:cxn modelId="{24ABD1AD-5951-0C4E-BB78-8C3DAEE83B37}" type="presOf" srcId="{1608A2C1-38F7-BA44-9EBE-6F576DA62443}" destId="{394CB25F-AA44-E943-BF8D-2ED61167F40B}" srcOrd="0" destOrd="0" presId="urn:microsoft.com/office/officeart/2005/8/layout/chevron2"/>
    <dgm:cxn modelId="{7FDB21AF-A99F-F640-B6BE-D03FDFFC669A}" srcId="{3F8FA442-FA71-9645-979F-700954015F10}" destId="{27D5206A-440C-C54D-B915-13BEB018C15C}" srcOrd="0" destOrd="0" parTransId="{F159723B-8562-C346-81B4-4CF6797CF91A}" sibTransId="{E879FFFA-E1C4-B34B-AF0A-D12C3CC6265D}"/>
    <dgm:cxn modelId="{37A17CBC-9F51-1844-A86B-DDB8B2F95732}" type="presOf" srcId="{BEC33FDC-5FF1-A148-A4F7-157AF818814E}" destId="{B025C6A0-29EB-6249-9410-DD5AED2B1754}" srcOrd="0" destOrd="0" presId="urn:microsoft.com/office/officeart/2005/8/layout/chevron2"/>
    <dgm:cxn modelId="{482E0EE4-68C6-8F43-9A90-8EF8A14A9858}" type="presOf" srcId="{39478D80-C49F-CF43-BA1A-0114F7F78D98}" destId="{93EC204F-A0D5-5C4E-8710-EC2D443EDE24}" srcOrd="0" destOrd="0" presId="urn:microsoft.com/office/officeart/2005/8/layout/chevron2"/>
    <dgm:cxn modelId="{185BB7F1-4474-BB4A-9CE7-EF84FF3CADE0}" srcId="{1608A2C1-38F7-BA44-9EBE-6F576DA62443}" destId="{CB424DC6-89E2-F340-9156-2627BB33547F}" srcOrd="0" destOrd="0" parTransId="{A16BD691-14FB-C745-84EC-3A269312C095}" sibTransId="{8ABC46E8-80EE-0940-B7DD-198C91157841}"/>
    <dgm:cxn modelId="{E18E3798-3DAD-E041-92F0-8160B24912FF}" type="presParOf" srcId="{394CB25F-AA44-E943-BF8D-2ED61167F40B}" destId="{A1C9A90D-995B-BC40-B548-2B87AAACD9FA}" srcOrd="0" destOrd="0" presId="urn:microsoft.com/office/officeart/2005/8/layout/chevron2"/>
    <dgm:cxn modelId="{E85EA895-6DAB-3348-AA78-EEB82C31491C}" type="presParOf" srcId="{A1C9A90D-995B-BC40-B548-2B87AAACD9FA}" destId="{86C7F460-3EA7-FF4C-AEC2-5046BD888A2D}" srcOrd="0" destOrd="0" presId="urn:microsoft.com/office/officeart/2005/8/layout/chevron2"/>
    <dgm:cxn modelId="{8869E3EB-D006-3348-872D-8EA1725A8CBC}" type="presParOf" srcId="{A1C9A90D-995B-BC40-B548-2B87AAACD9FA}" destId="{14A8A8C4-FE32-5C4F-AA84-759D54039F83}" srcOrd="1" destOrd="0" presId="urn:microsoft.com/office/officeart/2005/8/layout/chevron2"/>
    <dgm:cxn modelId="{3790A296-5FD7-3648-8E34-43780BCEEF1F}" type="presParOf" srcId="{394CB25F-AA44-E943-BF8D-2ED61167F40B}" destId="{8DC81F87-61C5-5943-A2A4-22176C251D36}" srcOrd="1" destOrd="0" presId="urn:microsoft.com/office/officeart/2005/8/layout/chevron2"/>
    <dgm:cxn modelId="{F39088F0-D06A-2C41-ADE7-4248A3F181D8}" type="presParOf" srcId="{394CB25F-AA44-E943-BF8D-2ED61167F40B}" destId="{8F06A52B-38ED-F74C-888A-BFA411B00858}" srcOrd="2" destOrd="0" presId="urn:microsoft.com/office/officeart/2005/8/layout/chevron2"/>
    <dgm:cxn modelId="{830F37A7-8E74-004C-B794-273B78ABE381}" type="presParOf" srcId="{8F06A52B-38ED-F74C-888A-BFA411B00858}" destId="{C7CD09C3-FAC7-D642-AE6E-86F42999ED95}" srcOrd="0" destOrd="0" presId="urn:microsoft.com/office/officeart/2005/8/layout/chevron2"/>
    <dgm:cxn modelId="{CB5AE746-96E8-474A-81CD-4D03C786D902}" type="presParOf" srcId="{8F06A52B-38ED-F74C-888A-BFA411B00858}" destId="{C976D581-2FA0-2A42-ABD6-7A58C40ABA62}" srcOrd="1" destOrd="0" presId="urn:microsoft.com/office/officeart/2005/8/layout/chevron2"/>
    <dgm:cxn modelId="{37E5B64A-FF3A-1047-8E9E-CAC1EA3C680A}" type="presParOf" srcId="{394CB25F-AA44-E943-BF8D-2ED61167F40B}" destId="{F8CEC47C-2FC3-3D49-8C1B-83CFE946AE7F}" srcOrd="3" destOrd="0" presId="urn:microsoft.com/office/officeart/2005/8/layout/chevron2"/>
    <dgm:cxn modelId="{7F0B2BB4-78E7-5F4A-A8DC-216E3441F1AC}" type="presParOf" srcId="{394CB25F-AA44-E943-BF8D-2ED61167F40B}" destId="{51FB2DF8-ADC0-A745-A535-9D619E2E0246}" srcOrd="4" destOrd="0" presId="urn:microsoft.com/office/officeart/2005/8/layout/chevron2"/>
    <dgm:cxn modelId="{193E0B49-5303-774E-AA3D-EA5374875AA2}" type="presParOf" srcId="{51FB2DF8-ADC0-A745-A535-9D619E2E0246}" destId="{BFF9E449-E972-AE42-9070-AE5C258AD3C3}" srcOrd="0" destOrd="0" presId="urn:microsoft.com/office/officeart/2005/8/layout/chevron2"/>
    <dgm:cxn modelId="{CCD0EF95-6A64-344E-9E9A-C47ECA81B5A8}" type="presParOf" srcId="{51FB2DF8-ADC0-A745-A535-9D619E2E0246}" destId="{ED9FFDB4-259E-E043-8249-467DE915134F}" srcOrd="1" destOrd="0" presId="urn:microsoft.com/office/officeart/2005/8/layout/chevron2"/>
    <dgm:cxn modelId="{561221C8-2936-5B46-867C-987405869BEA}" type="presParOf" srcId="{394CB25F-AA44-E943-BF8D-2ED61167F40B}" destId="{0D234E7D-7774-FF4B-88A4-A046C85D4741}" srcOrd="5" destOrd="0" presId="urn:microsoft.com/office/officeart/2005/8/layout/chevron2"/>
    <dgm:cxn modelId="{1D9ABB2A-419B-4C4C-87E7-FAD9C59A222B}" type="presParOf" srcId="{394CB25F-AA44-E943-BF8D-2ED61167F40B}" destId="{D57EC3AE-487D-074E-8C75-063B1EAD2E3F}" srcOrd="6" destOrd="0" presId="urn:microsoft.com/office/officeart/2005/8/layout/chevron2"/>
    <dgm:cxn modelId="{2ED1D0D4-195A-A94F-9C92-80A525A02536}" type="presParOf" srcId="{D57EC3AE-487D-074E-8C75-063B1EAD2E3F}" destId="{B025C6A0-29EB-6249-9410-DD5AED2B1754}" srcOrd="0" destOrd="0" presId="urn:microsoft.com/office/officeart/2005/8/layout/chevron2"/>
    <dgm:cxn modelId="{97EEAF42-FA66-6C4B-BC92-E20ADA1E4D94}" type="presParOf" srcId="{D57EC3AE-487D-074E-8C75-063B1EAD2E3F}" destId="{68182552-8928-F143-8932-0F98A7388C50}" srcOrd="1" destOrd="0" presId="urn:microsoft.com/office/officeart/2005/8/layout/chevron2"/>
    <dgm:cxn modelId="{C7E7C3FC-73F8-6E40-B222-30109ECB17CC}" type="presParOf" srcId="{394CB25F-AA44-E943-BF8D-2ED61167F40B}" destId="{5CCD9D0C-1040-1E4E-A14A-BEE5A89BDD23}" srcOrd="7" destOrd="0" presId="urn:microsoft.com/office/officeart/2005/8/layout/chevron2"/>
    <dgm:cxn modelId="{7C2B9217-5496-E346-8C27-743A477D1BCB}" type="presParOf" srcId="{394CB25F-AA44-E943-BF8D-2ED61167F40B}" destId="{5209FD73-222E-654C-A856-F31D6B8E2953}" srcOrd="8" destOrd="0" presId="urn:microsoft.com/office/officeart/2005/8/layout/chevron2"/>
    <dgm:cxn modelId="{0CE564B0-BC57-8046-9D5D-AC66F0FCBB3F}" type="presParOf" srcId="{5209FD73-222E-654C-A856-F31D6B8E2953}" destId="{CCAFBB1C-DC4D-AF48-9F13-08FB333C1C4C}" srcOrd="0" destOrd="0" presId="urn:microsoft.com/office/officeart/2005/8/layout/chevron2"/>
    <dgm:cxn modelId="{ECF0F031-1486-0145-9E6C-0919C9B96729}" type="presParOf" srcId="{5209FD73-222E-654C-A856-F31D6B8E2953}" destId="{93EC204F-A0D5-5C4E-8710-EC2D443EDE24}" srcOrd="1" destOrd="0" presId="urn:microsoft.com/office/officeart/2005/8/layout/chevron2"/>
    <dgm:cxn modelId="{E28F768A-3968-DA47-B597-5E801D3D89B5}" type="presParOf" srcId="{394CB25F-AA44-E943-BF8D-2ED61167F40B}" destId="{50E53731-679C-8E43-9227-814CAFE9009A}" srcOrd="9" destOrd="0" presId="urn:microsoft.com/office/officeart/2005/8/layout/chevron2"/>
    <dgm:cxn modelId="{58FD3A22-B445-FB41-95B5-6F61CC5C052D}" type="presParOf" srcId="{394CB25F-AA44-E943-BF8D-2ED61167F40B}" destId="{5BB57CFC-F728-5140-9F1A-D7BFE8F51DD6}" srcOrd="10" destOrd="0" presId="urn:microsoft.com/office/officeart/2005/8/layout/chevron2"/>
    <dgm:cxn modelId="{43FE8359-46BE-5F48-A538-8A8A1F3D771C}" type="presParOf" srcId="{5BB57CFC-F728-5140-9F1A-D7BFE8F51DD6}" destId="{26EDADC3-F96B-6A41-BFD5-605656564104}" srcOrd="0" destOrd="0" presId="urn:microsoft.com/office/officeart/2005/8/layout/chevron2"/>
    <dgm:cxn modelId="{FAADA2FA-360A-FC4C-9080-A34F2BB9BEB9}" type="presParOf" srcId="{5BB57CFC-F728-5140-9F1A-D7BFE8F51DD6}" destId="{C78AB935-0635-FB4B-A8E5-C6E9A6C4BC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7F460-3EA7-FF4C-AEC2-5046BD888A2D}">
      <dsp:nvSpPr>
        <dsp:cNvPr id="0" name=""/>
        <dsp:cNvSpPr/>
      </dsp:nvSpPr>
      <dsp:spPr>
        <a:xfrm rot="5400000">
          <a:off x="-153700" y="153700"/>
          <a:ext cx="1024671" cy="71726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 Rounded MT Bold" panose="020F0704030504030204" pitchFamily="34" charset="77"/>
            </a:rPr>
            <a:t>Lesson 1</a:t>
          </a:r>
        </a:p>
      </dsp:txBody>
      <dsp:txXfrm rot="-5400000">
        <a:off x="2" y="358634"/>
        <a:ext cx="717269" cy="307402"/>
      </dsp:txXfrm>
    </dsp:sp>
    <dsp:sp modelId="{14A8A8C4-FE32-5C4F-AA84-759D54039F83}">
      <dsp:nvSpPr>
        <dsp:cNvPr id="0" name=""/>
        <dsp:cNvSpPr/>
      </dsp:nvSpPr>
      <dsp:spPr>
        <a:xfrm rot="5400000">
          <a:off x="1589813" y="-871690"/>
          <a:ext cx="666036" cy="241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 Rounded MT Bold" panose="020F0704030504030204" pitchFamily="34" charset="77"/>
            </a:rPr>
            <a:t>Understand what a plant needs in order to grow</a:t>
          </a:r>
        </a:p>
      </dsp:txBody>
      <dsp:txXfrm rot="-5400000">
        <a:off x="717270" y="33366"/>
        <a:ext cx="2378611" cy="601010"/>
      </dsp:txXfrm>
    </dsp:sp>
    <dsp:sp modelId="{C7CD09C3-FAC7-D642-AE6E-86F42999ED95}">
      <dsp:nvSpPr>
        <dsp:cNvPr id="0" name=""/>
        <dsp:cNvSpPr/>
      </dsp:nvSpPr>
      <dsp:spPr>
        <a:xfrm rot="5400000">
          <a:off x="-153700" y="1033011"/>
          <a:ext cx="1024671" cy="717269"/>
        </a:xfrm>
        <a:prstGeom prst="chevron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 Rounded MT Bold" panose="020F0704030504030204" pitchFamily="34" charset="77"/>
            </a:rPr>
            <a:t>Lesson 2</a:t>
          </a:r>
        </a:p>
      </dsp:txBody>
      <dsp:txXfrm rot="-5400000">
        <a:off x="2" y="1237945"/>
        <a:ext cx="717269" cy="307402"/>
      </dsp:txXfrm>
    </dsp:sp>
    <dsp:sp modelId="{C976D581-2FA0-2A42-ABD6-7A58C40ABA62}">
      <dsp:nvSpPr>
        <dsp:cNvPr id="0" name=""/>
        <dsp:cNvSpPr/>
      </dsp:nvSpPr>
      <dsp:spPr>
        <a:xfrm rot="5400000">
          <a:off x="1589813" y="6767"/>
          <a:ext cx="666036" cy="241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 Rounded MT Bold" panose="020F0704030504030204" pitchFamily="34" charset="77"/>
            </a:rPr>
            <a:t>Know the basic parts of a plant</a:t>
          </a:r>
        </a:p>
      </dsp:txBody>
      <dsp:txXfrm rot="-5400000">
        <a:off x="717270" y="911824"/>
        <a:ext cx="2378611" cy="601010"/>
      </dsp:txXfrm>
    </dsp:sp>
    <dsp:sp modelId="{BFF9E449-E972-AE42-9070-AE5C258AD3C3}">
      <dsp:nvSpPr>
        <dsp:cNvPr id="0" name=""/>
        <dsp:cNvSpPr/>
      </dsp:nvSpPr>
      <dsp:spPr>
        <a:xfrm rot="5400000">
          <a:off x="-153700" y="1911469"/>
          <a:ext cx="1024671" cy="717269"/>
        </a:xfrm>
        <a:prstGeom prst="chevron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 Rounded MT Bold" panose="020F0704030504030204" pitchFamily="34" charset="77"/>
            </a:rPr>
            <a:t>Lesson 3</a:t>
          </a:r>
        </a:p>
      </dsp:txBody>
      <dsp:txXfrm rot="-5400000">
        <a:off x="2" y="2116403"/>
        <a:ext cx="717269" cy="307402"/>
      </dsp:txXfrm>
    </dsp:sp>
    <dsp:sp modelId="{ED9FFDB4-259E-E043-8249-467DE915134F}">
      <dsp:nvSpPr>
        <dsp:cNvPr id="0" name=""/>
        <dsp:cNvSpPr/>
      </dsp:nvSpPr>
      <dsp:spPr>
        <a:xfrm rot="5400000">
          <a:off x="1589813" y="885225"/>
          <a:ext cx="666036" cy="241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 Rounded MT Bold" panose="020F0704030504030204" pitchFamily="34" charset="77"/>
            </a:rPr>
            <a:t>Identify and describe the basic structure of a variety of flowering plants and trees</a:t>
          </a:r>
        </a:p>
      </dsp:txBody>
      <dsp:txXfrm rot="-5400000">
        <a:off x="717270" y="1790282"/>
        <a:ext cx="2378611" cy="601010"/>
      </dsp:txXfrm>
    </dsp:sp>
    <dsp:sp modelId="{B025C6A0-29EB-6249-9410-DD5AED2B1754}">
      <dsp:nvSpPr>
        <dsp:cNvPr id="0" name=""/>
        <dsp:cNvSpPr/>
      </dsp:nvSpPr>
      <dsp:spPr>
        <a:xfrm rot="5400000">
          <a:off x="-153700" y="2789927"/>
          <a:ext cx="1024671" cy="717269"/>
        </a:xfrm>
        <a:prstGeom prst="chevron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 Rounded MT Bold" panose="020F0704030504030204" pitchFamily="34" charset="77"/>
            </a:rPr>
            <a:t>Lesson 4</a:t>
          </a:r>
        </a:p>
      </dsp:txBody>
      <dsp:txXfrm rot="-5400000">
        <a:off x="2" y="2994861"/>
        <a:ext cx="717269" cy="307402"/>
      </dsp:txXfrm>
    </dsp:sp>
    <dsp:sp modelId="{68182552-8928-F143-8932-0F98A7388C50}">
      <dsp:nvSpPr>
        <dsp:cNvPr id="0" name=""/>
        <dsp:cNvSpPr/>
      </dsp:nvSpPr>
      <dsp:spPr>
        <a:xfrm rot="5400000">
          <a:off x="1589813" y="1763682"/>
          <a:ext cx="666036" cy="241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 Rounded MT Bold" panose="020F0704030504030204" pitchFamily="34" charset="77"/>
            </a:rPr>
            <a:t>Understand the difference between an evergreen and deciduous tree</a:t>
          </a:r>
        </a:p>
      </dsp:txBody>
      <dsp:txXfrm rot="-5400000">
        <a:off x="717270" y="2668739"/>
        <a:ext cx="2378611" cy="601010"/>
      </dsp:txXfrm>
    </dsp:sp>
    <dsp:sp modelId="{CCAFBB1C-DC4D-AF48-9F13-08FB333C1C4C}">
      <dsp:nvSpPr>
        <dsp:cNvPr id="0" name=""/>
        <dsp:cNvSpPr/>
      </dsp:nvSpPr>
      <dsp:spPr>
        <a:xfrm rot="5400000">
          <a:off x="-153700" y="3668385"/>
          <a:ext cx="1024671" cy="717269"/>
        </a:xfrm>
        <a:prstGeom prst="chevron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 Rounded MT Bold" panose="020F0704030504030204" pitchFamily="34" charset="77"/>
            </a:rPr>
            <a:t>Lesson 5</a:t>
          </a:r>
        </a:p>
      </dsp:txBody>
      <dsp:txXfrm rot="-5400000">
        <a:off x="2" y="3873319"/>
        <a:ext cx="717269" cy="307402"/>
      </dsp:txXfrm>
    </dsp:sp>
    <dsp:sp modelId="{93EC204F-A0D5-5C4E-8710-EC2D443EDE24}">
      <dsp:nvSpPr>
        <dsp:cNvPr id="0" name=""/>
        <dsp:cNvSpPr/>
      </dsp:nvSpPr>
      <dsp:spPr>
        <a:xfrm rot="5400000">
          <a:off x="1589813" y="2642140"/>
          <a:ext cx="666036" cy="241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 Rounded MT Bold" panose="020F0704030504030204" pitchFamily="34" charset="77"/>
            </a:rPr>
            <a:t>Know about different sources of food grown by farmers</a:t>
          </a:r>
        </a:p>
      </dsp:txBody>
      <dsp:txXfrm rot="-5400000">
        <a:off x="717270" y="3547197"/>
        <a:ext cx="2378611" cy="601010"/>
      </dsp:txXfrm>
    </dsp:sp>
    <dsp:sp modelId="{26EDADC3-F96B-6A41-BFD5-605656564104}">
      <dsp:nvSpPr>
        <dsp:cNvPr id="0" name=""/>
        <dsp:cNvSpPr/>
      </dsp:nvSpPr>
      <dsp:spPr>
        <a:xfrm rot="5400000">
          <a:off x="-153700" y="4546843"/>
          <a:ext cx="1024671" cy="71726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 Rounded MT Bold" panose="020F0704030504030204" pitchFamily="34" charset="77"/>
            </a:rPr>
            <a:t>Lesson 6</a:t>
          </a:r>
        </a:p>
      </dsp:txBody>
      <dsp:txXfrm rot="-5400000">
        <a:off x="2" y="4751777"/>
        <a:ext cx="717269" cy="307402"/>
      </dsp:txXfrm>
    </dsp:sp>
    <dsp:sp modelId="{C78AB935-0635-FB4B-A8E5-C6E9A6C4BCC9}">
      <dsp:nvSpPr>
        <dsp:cNvPr id="0" name=""/>
        <dsp:cNvSpPr/>
      </dsp:nvSpPr>
      <dsp:spPr>
        <a:xfrm rot="5400000">
          <a:off x="1589813" y="3520598"/>
          <a:ext cx="666036" cy="241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 Rounded MT Bold" panose="020F0704030504030204" pitchFamily="34" charset="77"/>
            </a:rPr>
            <a:t>Know how plants change of time</a:t>
          </a:r>
        </a:p>
      </dsp:txBody>
      <dsp:txXfrm rot="-5400000">
        <a:off x="717270" y="4425655"/>
        <a:ext cx="2378611" cy="601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CD86D-CAF1-1841-90B1-3B6BB04FDF98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841FF-61D9-4E41-B69E-B0B1C8AC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24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41FF-61D9-4E41-B69E-B0B1C8ACB9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5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EF31-4C2D-9945-B116-3593CAB55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88542-F910-5A40-BF00-A3A920C90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41035-D6A1-7442-B3B6-11DF09EB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1EB8E-B24B-4841-B0D3-4AC4FA7B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7021B-98D6-414C-921D-CFD52AD2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5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FF75-C367-524C-80F9-1DA2E315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A0B-DA85-F74B-96BB-BCE22BFE4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27D0-88B8-034A-B211-5862D20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55EE2-6B17-CD49-BE2B-CC19300E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0AAF3-1333-AE44-A865-5990D2F1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6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0F223-1C10-3848-93F3-063A6523D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21CC9-E5FF-184A-A9D0-15816914A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F1EF7-9081-C643-8BD0-5864AAD2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E7821-7EE0-CA4C-969E-E246FB73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4BBA4-D54A-F04A-8581-660EC4C6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1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F927-8B46-2E47-8DA6-6E45AD1F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E9AC-CFF4-A74F-BCF8-896D3EF4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3B989-9B28-F34F-921A-F98B4975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A31E6-3994-4F4E-B818-E35E04F3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1B52-5662-3647-B623-53190A30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5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F956E-7149-C344-B90C-49F2061C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FBA15-982F-8D45-B8B1-BA7431A4E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CC6D3-BFF9-D74E-A5D7-252193C9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B2D44-9DD4-EB46-BD4C-8F350945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53B2-E77A-C74B-A7A3-1999CBC1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3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CDEF-0E2B-2045-A754-BD8B2167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9690-7C31-0941-AE7D-4FFCE1D7F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B3D23-87C1-8C42-8853-776A85C01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75601-9434-C047-A57D-649CE9AC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42931-739A-F647-A685-E1FAAB24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57BEE-DD29-3F41-8155-95245F1D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7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79F0-356F-8247-A505-5696FE63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71025-A02C-E049-95C3-813AC0FE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D58B6-58DF-6040-98C5-5B78220B9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784-AB1B-A24A-8175-FB4E3FC25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CD40B-8A9F-0641-948C-1CA54B63F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1CBDF0-CE68-6944-B26F-D2CE7CE4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04E8-262B-4E4A-B56F-DB6C20FA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7C91D-D503-554E-8B70-CB07DE65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BAC1-1768-104A-A971-BCADEC23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2CCC4-03FA-5C4F-AE36-4DA56B61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AF96D-2071-F342-86F3-1B930F6C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2AFA3-940D-6C44-8BB4-96F4A4B4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AAE36-0984-9A4E-A8D0-A5DDE67A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995F9-22FE-EA48-BB54-78010760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20D6F-33DC-C54A-A4DF-1B55FAC5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8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7ED8-1C26-914E-8A71-D87D820B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C0FFC-AAA8-264A-BDEB-E8B5B7F0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4B39C-0C44-594D-9A34-0385C15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61831-15A0-B942-8B91-B5DE4AEB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93D3F-16C4-8A44-82B8-CA45289C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A3C84-C9C7-FA46-9AF0-97B38346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3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AC03-94DF-E049-8F2F-77508BA7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D9708-4A8B-D34D-B212-861EBF519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CE3F1-FDE5-CC46-B703-818A72FC4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A5ACF-DE4D-B14B-A3A5-0F530F40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831A1-8D8A-D746-A812-8A55ABB6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806F3-B4C6-6D4B-9745-5AAD00D3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9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C7775-4EFF-C940-A8DD-3CCBB4C5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AED65-4AEB-D641-AB17-7050B312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8CE16-35D6-C047-B0AD-F568A1049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D5E0-E215-7840-B722-7FFE537826F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C111B-7B70-4141-AFB0-324586BB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9B4EB-21D1-5F48-ACA5-9917C5509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36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210735" y="106427"/>
            <a:ext cx="3173224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>
                <a:latin typeface="Arial Rounded MT Bold" panose="020F0704030504030204" pitchFamily="34" charset="77"/>
              </a:rPr>
              <a:t>Knowledge Organiser KS1</a:t>
            </a:r>
            <a:br>
              <a:rPr lang="en-GB" sz="1600" dirty="0">
                <a:latin typeface="Arial Rounded MT Bold" panose="020F0704030504030204" pitchFamily="34" charset="77"/>
              </a:rPr>
            </a:br>
            <a:r>
              <a:rPr lang="en-GB" sz="1600" dirty="0">
                <a:latin typeface="Arial Rounded MT Bold" panose="020F0704030504030204" pitchFamily="34" charset="77"/>
              </a:rPr>
              <a:t>Science: Biology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Plants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46A1BD-2E01-B543-A580-F87A0A3BD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9367"/>
              </p:ext>
            </p:extLst>
          </p:nvPr>
        </p:nvGraphicFramePr>
        <p:xfrm>
          <a:off x="201433" y="828628"/>
          <a:ext cx="3600003" cy="586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01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750402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307704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latin typeface="Arial Rounded MT Bold" panose="020F0704030504030204" pitchFamily="34" charset="77"/>
                        </a:rPr>
                        <a:t>GR8!  </a:t>
                      </a:r>
                      <a:r>
                        <a:rPr lang="en-GB" sz="2800" dirty="0">
                          <a:latin typeface="Arial Rounded MT Bold" panose="020F0704030504030204" pitchFamily="34" charset="77"/>
                        </a:rPr>
                        <a:t>–  </a:t>
                      </a:r>
                      <a:r>
                        <a:rPr lang="en-GB" sz="1600" dirty="0">
                          <a:latin typeface="Arial Rounded MT Bold" panose="020F0704030504030204" pitchFamily="34" charset="77"/>
                        </a:rPr>
                        <a:t>8 words and meanings to learn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27091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57290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1. seed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A small round or oval object produced by a plant.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57290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2. root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The part of a plant that grows down into the earth to get water and food.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73176"/>
                  </a:ext>
                </a:extLst>
              </a:tr>
              <a:tr h="36525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3. flower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The blossom of a plant.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83998"/>
                  </a:ext>
                </a:extLst>
              </a:tr>
              <a:tr h="57290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4. 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Stick-like central part of a plant that grows above the ground from which leaves grow.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5980"/>
                  </a:ext>
                </a:extLst>
              </a:tr>
              <a:tr h="57290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5. crop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The name given to vegetable, cereal or grain that is grown to sell.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935956"/>
                  </a:ext>
                </a:extLst>
              </a:tr>
              <a:tr h="57290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6. leaf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The flat, green part of a plant joined at one end to the stem.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15262"/>
                  </a:ext>
                </a:extLst>
              </a:tr>
              <a:tr h="57290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7. fruit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Made by plants and usually come from flowers, we eat fruit and they are healthy.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357782"/>
                  </a:ext>
                </a:extLst>
              </a:tr>
              <a:tr h="57290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8. grain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Wheat or other cereal grown to be used as food.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863938"/>
                  </a:ext>
                </a:extLst>
              </a:tr>
            </a:tbl>
          </a:graphicData>
        </a:graphic>
      </p:graphicFrame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1C0EE7A-18B9-BE43-B900-4EC6E160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855" y="6563427"/>
            <a:ext cx="4114800" cy="365125"/>
          </a:xfrm>
        </p:spPr>
        <p:txBody>
          <a:bodyPr/>
          <a:lstStyle/>
          <a:p>
            <a:endParaRPr lang="en-GB" dirty="0">
              <a:solidFill>
                <a:srgbClr val="33CCCB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898F359-A27D-044F-9661-9173C34E8BEB}"/>
              </a:ext>
            </a:extLst>
          </p:cNvPr>
          <p:cNvSpPr/>
          <p:nvPr/>
        </p:nvSpPr>
        <p:spPr>
          <a:xfrm>
            <a:off x="3605675" y="106427"/>
            <a:ext cx="2371646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Farmers can farm both animals and crops.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9BA7E94-A021-E345-96EE-3E4AAD08C22F}"/>
              </a:ext>
            </a:extLst>
          </p:cNvPr>
          <p:cNvSpPr/>
          <p:nvPr/>
        </p:nvSpPr>
        <p:spPr>
          <a:xfrm>
            <a:off x="6213395" y="117816"/>
            <a:ext cx="2393942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There are different kinds of farm for different produce i.e. dairy, grain, citrus.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F3582-3F32-E34F-917A-386DF02FDDE0}"/>
              </a:ext>
            </a:extLst>
          </p:cNvPr>
          <p:cNvSpPr/>
          <p:nvPr/>
        </p:nvSpPr>
        <p:spPr>
          <a:xfrm>
            <a:off x="8792911" y="117816"/>
            <a:ext cx="2371646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Land used for crop farming is called </a:t>
            </a:r>
            <a:r>
              <a:rPr lang="en-GB" sz="1200">
                <a:solidFill>
                  <a:schemeClr val="bg1"/>
                </a:solidFill>
                <a:latin typeface="Arial Rounded MT Bold" panose="020F0704030504030204" pitchFamily="34" charset="77"/>
              </a:rPr>
              <a:t>‘arable.’</a:t>
            </a:r>
            <a:endParaRPr lang="en-GB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67EE72-69E8-AD41-A355-C2399E3AD49A}"/>
              </a:ext>
            </a:extLst>
          </p:cNvPr>
          <p:cNvGrpSpPr/>
          <p:nvPr/>
        </p:nvGrpSpPr>
        <p:grpSpPr>
          <a:xfrm>
            <a:off x="4034284" y="934158"/>
            <a:ext cx="4655068" cy="3338183"/>
            <a:chOff x="6213395" y="715609"/>
            <a:chExt cx="5303571" cy="36407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A46C71-FE22-9245-A08D-F8B5E4004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9693" y="715609"/>
              <a:ext cx="4039336" cy="3640717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86B56B3-3002-A644-8B04-66AC5B78FBEF}"/>
                </a:ext>
              </a:extLst>
            </p:cNvPr>
            <p:cNvSpPr/>
            <p:nvPr/>
          </p:nvSpPr>
          <p:spPr>
            <a:xfrm>
              <a:off x="6213395" y="754740"/>
              <a:ext cx="1406605" cy="573364"/>
            </a:xfrm>
            <a:prstGeom prst="roundRect">
              <a:avLst/>
            </a:prstGeom>
            <a:solidFill>
              <a:srgbClr val="33CCCB"/>
            </a:solidFill>
            <a:ln>
              <a:solidFill>
                <a:srgbClr val="33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bud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6365540-3226-4C43-B461-B7485F44C55A}"/>
                </a:ext>
              </a:extLst>
            </p:cNvPr>
            <p:cNvSpPr/>
            <p:nvPr/>
          </p:nvSpPr>
          <p:spPr>
            <a:xfrm>
              <a:off x="10110361" y="902335"/>
              <a:ext cx="1406605" cy="573364"/>
            </a:xfrm>
            <a:prstGeom prst="roundRect">
              <a:avLst/>
            </a:prstGeom>
            <a:solidFill>
              <a:srgbClr val="33CCCB"/>
            </a:solidFill>
            <a:ln>
              <a:solidFill>
                <a:srgbClr val="33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flower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9B392268-3997-0548-B3EE-9AB1E24B9D70}"/>
                </a:ext>
              </a:extLst>
            </p:cNvPr>
            <p:cNvSpPr/>
            <p:nvPr/>
          </p:nvSpPr>
          <p:spPr>
            <a:xfrm>
              <a:off x="10031752" y="2112015"/>
              <a:ext cx="1406605" cy="573364"/>
            </a:xfrm>
            <a:prstGeom prst="roundRect">
              <a:avLst/>
            </a:prstGeom>
            <a:solidFill>
              <a:srgbClr val="33CCCB"/>
            </a:solidFill>
            <a:ln>
              <a:solidFill>
                <a:srgbClr val="33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leaf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F14974B-22C8-0A4A-946C-4303EEF434A6}"/>
                </a:ext>
              </a:extLst>
            </p:cNvPr>
            <p:cNvSpPr/>
            <p:nvPr/>
          </p:nvSpPr>
          <p:spPr>
            <a:xfrm>
              <a:off x="6398951" y="2565682"/>
              <a:ext cx="1406605" cy="573364"/>
            </a:xfrm>
            <a:prstGeom prst="roundRect">
              <a:avLst/>
            </a:prstGeom>
            <a:solidFill>
              <a:srgbClr val="33CCCB"/>
            </a:solidFill>
            <a:ln>
              <a:solidFill>
                <a:srgbClr val="33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stem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9A61F46C-103F-AB4D-8809-03F829BDC3A5}"/>
                </a:ext>
              </a:extLst>
            </p:cNvPr>
            <p:cNvSpPr/>
            <p:nvPr/>
          </p:nvSpPr>
          <p:spPr>
            <a:xfrm>
              <a:off x="6234133" y="3211427"/>
              <a:ext cx="1406605" cy="573364"/>
            </a:xfrm>
            <a:prstGeom prst="roundRect">
              <a:avLst/>
            </a:prstGeom>
            <a:solidFill>
              <a:srgbClr val="33CCCB"/>
            </a:solidFill>
            <a:ln>
              <a:solidFill>
                <a:srgbClr val="33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seed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E1A2EDCF-8F24-EF4F-B264-B2C02C281B6C}"/>
                </a:ext>
              </a:extLst>
            </p:cNvPr>
            <p:cNvSpPr/>
            <p:nvPr/>
          </p:nvSpPr>
          <p:spPr>
            <a:xfrm>
              <a:off x="10073435" y="3490107"/>
              <a:ext cx="1406605" cy="573364"/>
            </a:xfrm>
            <a:prstGeom prst="roundRect">
              <a:avLst/>
            </a:prstGeom>
            <a:solidFill>
              <a:srgbClr val="33CCCB"/>
            </a:solidFill>
            <a:ln>
              <a:solidFill>
                <a:srgbClr val="33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root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51F0B58-D562-554C-9571-2E2A9650AD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16761568">
            <a:off x="5429058" y="4557116"/>
            <a:ext cx="2141575" cy="1774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67566D-636A-7F4F-A554-F8EAE40B17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3074589" y="4326678"/>
            <a:ext cx="2513358" cy="2234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8FE25E-16EA-9B47-BBF8-8AE70535823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20833849">
            <a:off x="6877437" y="5035667"/>
            <a:ext cx="2080251" cy="16609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F56317-1EE0-294B-AA37-13FD54AEC9F4}"/>
              </a:ext>
            </a:extLst>
          </p:cNvPr>
          <p:cNvSpPr txBox="1"/>
          <p:nvPr/>
        </p:nvSpPr>
        <p:spPr>
          <a:xfrm>
            <a:off x="3884171" y="5110654"/>
            <a:ext cx="1663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Plants need water, light, space and nutrients to grow.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FF4537-DE11-E345-9FC8-4D370AE42DE4}"/>
              </a:ext>
            </a:extLst>
          </p:cNvPr>
          <p:cNvSpPr txBox="1"/>
          <p:nvPr/>
        </p:nvSpPr>
        <p:spPr>
          <a:xfrm>
            <a:off x="5841670" y="4853779"/>
            <a:ext cx="163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Seeds are moved by insects or the wind.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DEFD13-4901-7E43-BA7F-7CC7DF4A04E9}"/>
              </a:ext>
            </a:extLst>
          </p:cNvPr>
          <p:cNvSpPr txBox="1"/>
          <p:nvPr/>
        </p:nvSpPr>
        <p:spPr>
          <a:xfrm>
            <a:off x="7369423" y="5262199"/>
            <a:ext cx="1423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You can tell how old a tree is by the amount of rings inside it.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C920CB34-48F2-814D-BCA3-2AC06AD6A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956675"/>
              </p:ext>
            </p:extLst>
          </p:nvPr>
        </p:nvGraphicFramePr>
        <p:xfrm>
          <a:off x="8922200" y="966457"/>
          <a:ext cx="31283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51A537-71BC-4045-811A-4996E8B0F499}"/>
              </a:ext>
            </a:extLst>
          </p:cNvPr>
          <p:cNvSpPr txBox="1"/>
          <p:nvPr/>
        </p:nvSpPr>
        <p:spPr>
          <a:xfrm>
            <a:off x="9758610" y="643962"/>
            <a:ext cx="273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Composites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3E596-8479-414A-AECC-5EAB4740B5BD}"/>
              </a:ext>
            </a:extLst>
          </p:cNvPr>
          <p:cNvSpPr txBox="1"/>
          <p:nvPr/>
        </p:nvSpPr>
        <p:spPr>
          <a:xfrm>
            <a:off x="4992568" y="589431"/>
            <a:ext cx="386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Mastery components</a:t>
            </a:r>
          </a:p>
        </p:txBody>
      </p:sp>
    </p:spTree>
    <p:extLst>
      <p:ext uri="{BB962C8B-B14F-4D97-AF65-F5344CB8AC3E}">
        <p14:creationId xmlns:p14="http://schemas.microsoft.com/office/powerpoint/2010/main" val="395506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A1C917-DEF5-7943-84B0-6F2D1C0FB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80835"/>
              </p:ext>
            </p:extLst>
          </p:nvPr>
        </p:nvGraphicFramePr>
        <p:xfrm>
          <a:off x="207574" y="300296"/>
          <a:ext cx="5602583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113">
                  <a:extLst>
                    <a:ext uri="{9D8B030D-6E8A-4147-A177-3AD203B41FA5}">
                      <a16:colId xmlns:a16="http://schemas.microsoft.com/office/drawing/2014/main" val="4209315324"/>
                    </a:ext>
                  </a:extLst>
                </a:gridCol>
                <a:gridCol w="1453556">
                  <a:extLst>
                    <a:ext uri="{9D8B030D-6E8A-4147-A177-3AD203B41FA5}">
                      <a16:colId xmlns:a16="http://schemas.microsoft.com/office/drawing/2014/main" val="2429562579"/>
                    </a:ext>
                  </a:extLst>
                </a:gridCol>
                <a:gridCol w="1402914">
                  <a:extLst>
                    <a:ext uri="{9D8B030D-6E8A-4147-A177-3AD203B41FA5}">
                      <a16:colId xmlns:a16="http://schemas.microsoft.com/office/drawing/2014/main" val="2682834593"/>
                    </a:ext>
                  </a:extLst>
                </a:gridCol>
              </a:tblGrid>
              <a:tr h="44892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Question 1: If you are caring for a plant, which of these should you do?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Start of unit: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End of unit: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40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Put your plant in a fridge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60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Water your plant regularly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48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Put it in a cupboard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58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Cut the leaves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28627"/>
                  </a:ext>
                </a:extLst>
              </a:tr>
              <a:tr h="25269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Remove all flowers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7106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60FB82-A5F9-6343-B649-147F95D01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93423"/>
              </p:ext>
            </p:extLst>
          </p:nvPr>
        </p:nvGraphicFramePr>
        <p:xfrm>
          <a:off x="207573" y="2394708"/>
          <a:ext cx="5602583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113">
                  <a:extLst>
                    <a:ext uri="{9D8B030D-6E8A-4147-A177-3AD203B41FA5}">
                      <a16:colId xmlns:a16="http://schemas.microsoft.com/office/drawing/2014/main" val="4209315324"/>
                    </a:ext>
                  </a:extLst>
                </a:gridCol>
                <a:gridCol w="1453556">
                  <a:extLst>
                    <a:ext uri="{9D8B030D-6E8A-4147-A177-3AD203B41FA5}">
                      <a16:colId xmlns:a16="http://schemas.microsoft.com/office/drawing/2014/main" val="2429562579"/>
                    </a:ext>
                  </a:extLst>
                </a:gridCol>
                <a:gridCol w="1402914">
                  <a:extLst>
                    <a:ext uri="{9D8B030D-6E8A-4147-A177-3AD203B41FA5}">
                      <a16:colId xmlns:a16="http://schemas.microsoft.com/office/drawing/2014/main" val="2682834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Question 2: To grow a plant, you must first place a _____ in soil.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Start of unit: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End of unit: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40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seed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60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flower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48255"/>
                  </a:ext>
                </a:extLst>
              </a:tr>
              <a:tr h="14819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petal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58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28627"/>
                  </a:ext>
                </a:extLst>
              </a:tr>
              <a:tr h="24471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thistle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71060"/>
                  </a:ext>
                </a:extLst>
              </a:tr>
              <a:tr h="17867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905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A9ADFE-218E-1D49-9663-4E220DFC3CF5}"/>
              </a:ext>
            </a:extLst>
          </p:cNvPr>
          <p:cNvSpPr txBox="1"/>
          <p:nvPr/>
        </p:nvSpPr>
        <p:spPr>
          <a:xfrm>
            <a:off x="130628" y="13995"/>
            <a:ext cx="1806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Rounded MT Bold" panose="020F0704030504030204" pitchFamily="34" charset="77"/>
              </a:rPr>
              <a:t>Before and After…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1439DE-C471-BD40-8D73-0ED64B4E7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92705"/>
              </p:ext>
            </p:extLst>
          </p:nvPr>
        </p:nvGraphicFramePr>
        <p:xfrm>
          <a:off x="207573" y="4580560"/>
          <a:ext cx="560258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113">
                  <a:extLst>
                    <a:ext uri="{9D8B030D-6E8A-4147-A177-3AD203B41FA5}">
                      <a16:colId xmlns:a16="http://schemas.microsoft.com/office/drawing/2014/main" val="4209315324"/>
                    </a:ext>
                  </a:extLst>
                </a:gridCol>
                <a:gridCol w="1453556">
                  <a:extLst>
                    <a:ext uri="{9D8B030D-6E8A-4147-A177-3AD203B41FA5}">
                      <a16:colId xmlns:a16="http://schemas.microsoft.com/office/drawing/2014/main" val="2429562579"/>
                    </a:ext>
                  </a:extLst>
                </a:gridCol>
                <a:gridCol w="1402914">
                  <a:extLst>
                    <a:ext uri="{9D8B030D-6E8A-4147-A177-3AD203B41FA5}">
                      <a16:colId xmlns:a16="http://schemas.microsoft.com/office/drawing/2014/main" val="2682834593"/>
                    </a:ext>
                  </a:extLst>
                </a:gridCol>
              </a:tblGrid>
              <a:tr h="44892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Question 3: Answer yes or not. A plants needs: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Start of unit: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End of unit: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40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60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sunlight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48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58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garden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28627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710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867277-0B7C-904E-B72E-47AB1FA22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26655"/>
              </p:ext>
            </p:extLst>
          </p:nvPr>
        </p:nvGraphicFramePr>
        <p:xfrm>
          <a:off x="5986074" y="300296"/>
          <a:ext cx="5980934" cy="3013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017">
                  <a:extLst>
                    <a:ext uri="{9D8B030D-6E8A-4147-A177-3AD203B41FA5}">
                      <a16:colId xmlns:a16="http://schemas.microsoft.com/office/drawing/2014/main" val="420931532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429562579"/>
                    </a:ext>
                  </a:extLst>
                </a:gridCol>
                <a:gridCol w="1193417">
                  <a:extLst>
                    <a:ext uri="{9D8B030D-6E8A-4147-A177-3AD203B41FA5}">
                      <a16:colId xmlns:a16="http://schemas.microsoft.com/office/drawing/2014/main" val="2682834593"/>
                    </a:ext>
                  </a:extLst>
                </a:gridCol>
              </a:tblGrid>
              <a:tr h="50224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Question 4: Match these words to the description: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Start of unit: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End of unit: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407280"/>
                  </a:ext>
                </a:extLst>
              </a:tr>
              <a:tr h="1272351">
                <a:tc rowSpan="2"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deciduous</a:t>
                      </a: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coniferous</a:t>
                      </a: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60948"/>
                  </a:ext>
                </a:extLst>
              </a:tr>
              <a:tr h="1238869">
                <a:tc vMerge="1"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482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0086D2-15A6-1E47-9C82-E2697C997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08827"/>
              </p:ext>
            </p:extLst>
          </p:nvPr>
        </p:nvGraphicFramePr>
        <p:xfrm>
          <a:off x="5986074" y="3544240"/>
          <a:ext cx="5980934" cy="3013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017">
                  <a:extLst>
                    <a:ext uri="{9D8B030D-6E8A-4147-A177-3AD203B41FA5}">
                      <a16:colId xmlns:a16="http://schemas.microsoft.com/office/drawing/2014/main" val="420931532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429562579"/>
                    </a:ext>
                  </a:extLst>
                </a:gridCol>
                <a:gridCol w="1193417">
                  <a:extLst>
                    <a:ext uri="{9D8B030D-6E8A-4147-A177-3AD203B41FA5}">
                      <a16:colId xmlns:a16="http://schemas.microsoft.com/office/drawing/2014/main" val="2682834593"/>
                    </a:ext>
                  </a:extLst>
                </a:gridCol>
              </a:tblGrid>
              <a:tr h="50224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Question 5: Match these words to the correct description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Start of unit: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End of unit:</a:t>
                      </a:r>
                    </a:p>
                  </a:txBody>
                  <a:tcPr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407280"/>
                  </a:ext>
                </a:extLst>
              </a:tr>
              <a:tr h="1305834">
                <a:tc rowSpan="2"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wild</a:t>
                      </a: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garden</a:t>
                      </a: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60948"/>
                  </a:ext>
                </a:extLst>
              </a:tr>
              <a:tr h="1205386">
                <a:tc vMerge="1"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4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  <a:p>
                      <a:endParaRPr lang="en-US" sz="12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48255"/>
                  </a:ext>
                </a:extLst>
              </a:tr>
            </a:tbl>
          </a:graphicData>
        </a:graphic>
      </p:graphicFrame>
      <p:sp>
        <p:nvSpPr>
          <p:cNvPr id="15" name="Footer Placeholder 18">
            <a:extLst>
              <a:ext uri="{FF2B5EF4-FFF2-40B4-BE49-F238E27FC236}">
                <a16:creationId xmlns:a16="http://schemas.microsoft.com/office/drawing/2014/main" id="{EF83DE07-293F-8548-AF7D-E20DA504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9369" y="6536420"/>
            <a:ext cx="4114800" cy="365125"/>
          </a:xfrm>
        </p:spPr>
        <p:txBody>
          <a:bodyPr/>
          <a:lstStyle/>
          <a:p>
            <a:r>
              <a:rPr lang="en-GB" sz="10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Copyright - Developing Experts Ltd. 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404B19-CFFC-4144-B5D7-67DE343A8833}"/>
              </a:ext>
            </a:extLst>
          </p:cNvPr>
          <p:cNvSpPr txBox="1"/>
          <p:nvPr/>
        </p:nvSpPr>
        <p:spPr>
          <a:xfrm>
            <a:off x="7677474" y="1038332"/>
            <a:ext cx="17322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 tree that looses its leaves in the autumn every year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258655-DD1B-B540-B980-CF3C9B8789CB}"/>
              </a:ext>
            </a:extLst>
          </p:cNvPr>
          <p:cNvSpPr txBox="1"/>
          <p:nvPr/>
        </p:nvSpPr>
        <p:spPr>
          <a:xfrm>
            <a:off x="7677474" y="2128075"/>
            <a:ext cx="1317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 tree that has leaves all year round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947A6-643A-7146-8054-06B051ECC473}"/>
              </a:ext>
            </a:extLst>
          </p:cNvPr>
          <p:cNvSpPr/>
          <p:nvPr/>
        </p:nvSpPr>
        <p:spPr>
          <a:xfrm>
            <a:off x="7677474" y="1028982"/>
            <a:ext cx="1703346" cy="963457"/>
          </a:xfrm>
          <a:prstGeom prst="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56118E-C8D0-694C-821F-4F039102E917}"/>
              </a:ext>
            </a:extLst>
          </p:cNvPr>
          <p:cNvSpPr/>
          <p:nvPr/>
        </p:nvSpPr>
        <p:spPr>
          <a:xfrm>
            <a:off x="7677474" y="2118725"/>
            <a:ext cx="1703346" cy="963457"/>
          </a:xfrm>
          <a:prstGeom prst="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AB662A-D642-B64E-A655-A9F314786FDF}"/>
              </a:ext>
            </a:extLst>
          </p:cNvPr>
          <p:cNvSpPr txBox="1"/>
          <p:nvPr/>
        </p:nvSpPr>
        <p:spPr>
          <a:xfrm>
            <a:off x="7681891" y="4256283"/>
            <a:ext cx="172778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 piece of land that is part of a house where plants, trees and vegetables can grow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1105A4-35BA-124C-9989-48BD5C976A96}"/>
              </a:ext>
            </a:extLst>
          </p:cNvPr>
          <p:cNvSpPr/>
          <p:nvPr/>
        </p:nvSpPr>
        <p:spPr>
          <a:xfrm>
            <a:off x="7681891" y="4200841"/>
            <a:ext cx="1703346" cy="1101170"/>
          </a:xfrm>
          <a:prstGeom prst="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819E02-F6FA-384C-873A-7D693E2E8139}"/>
              </a:ext>
            </a:extLst>
          </p:cNvPr>
          <p:cNvSpPr txBox="1"/>
          <p:nvPr/>
        </p:nvSpPr>
        <p:spPr>
          <a:xfrm>
            <a:off x="7706328" y="5442162"/>
            <a:ext cx="167449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Animals and plants that are not looked after by people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186F50-1BF3-5342-AAD5-64292FDDC503}"/>
              </a:ext>
            </a:extLst>
          </p:cNvPr>
          <p:cNvSpPr/>
          <p:nvPr/>
        </p:nvSpPr>
        <p:spPr>
          <a:xfrm>
            <a:off x="7706328" y="5432812"/>
            <a:ext cx="1703346" cy="963457"/>
          </a:xfrm>
          <a:prstGeom prst="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0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7CA2046C0034196F9337BC1104D48" ma:contentTypeVersion="10" ma:contentTypeDescription="Create a new document." ma:contentTypeScope="" ma:versionID="29035b7f6735ad2de679c7d36d44fe41">
  <xsd:schema xmlns:xsd="http://www.w3.org/2001/XMLSchema" xmlns:xs="http://www.w3.org/2001/XMLSchema" xmlns:p="http://schemas.microsoft.com/office/2006/metadata/properties" xmlns:ns3="7f2d0e5e-7046-488e-b9e7-50e7a5a56543" targetNamespace="http://schemas.microsoft.com/office/2006/metadata/properties" ma:root="true" ma:fieldsID="c444727cb573fa445b6261581a04fa06" ns3:_="">
    <xsd:import namespace="7f2d0e5e-7046-488e-b9e7-50e7a5a565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d0e5e-7046-488e-b9e7-50e7a5a56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3D0444-37A0-4A2D-A4B5-32336DF783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2d0e5e-7046-488e-b9e7-50e7a5a565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E7464B-A21C-4F42-BBC5-0DCD67D29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7C694B-CD42-4F3E-9B38-20783C1F2598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7f2d0e5e-7046-488e-b9e7-50e7a5a565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505</Words>
  <Application>Microsoft Office PowerPoint</Application>
  <PresentationFormat>Widescreen</PresentationFormat>
  <Paragraphs>112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Patricia Chapman</cp:lastModifiedBy>
  <cp:revision>40</cp:revision>
  <cp:lastPrinted>2019-03-15T08:28:49Z</cp:lastPrinted>
  <dcterms:created xsi:type="dcterms:W3CDTF">2019-02-26T09:29:27Z</dcterms:created>
  <dcterms:modified xsi:type="dcterms:W3CDTF">2022-03-06T16:43:59Z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0x010100CEB7CA2046C0034196F9337BC1104D48</vt:lpwstr>
  </property>
</Properties>
</file>